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AM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82557"/>
  </p:normalViewPr>
  <p:slideViewPr>
    <p:cSldViewPr snapToGrid="0">
      <p:cViewPr varScale="1">
        <p:scale>
          <a:sx n="107" d="100"/>
          <a:sy n="107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0FDCE-E00B-A026-EF36-A4B8F0CF5E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M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B4BBAC-6FA0-28D7-C65B-2FFF363DDB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CFEE7A-04FC-6FC2-3427-647088AC0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7BBD6-71DD-D14A-B899-81E8653EE92A}" type="datetimeFigureOut">
              <a:rPr lang="en-AM" smtClean="0"/>
              <a:t>20.10.25</a:t>
            </a:fld>
            <a:endParaRPr lang="en-AM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BA591-4E8C-E9E7-5DD3-8572225A4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CE053C-D07C-C8A0-C328-A7EC6BBAC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C6D6-D673-5A4F-9250-EA5E77700BD3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3516864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0A39A-605D-3A62-A5B7-2DB138106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M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E81431-BB83-74A4-4E9B-A4E54260EB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733889-2DD0-11F3-CCC7-E8E234F48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7BBD6-71DD-D14A-B899-81E8653EE92A}" type="datetimeFigureOut">
              <a:rPr lang="en-AM" smtClean="0"/>
              <a:t>20.10.25</a:t>
            </a:fld>
            <a:endParaRPr lang="en-AM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702D17-4729-1B1E-0D86-1112164B3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0E4814-79DB-4301-764F-4FE5B3910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C6D6-D673-5A4F-9250-EA5E77700BD3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2488018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D92836-7B8A-212F-18E0-BB4F323DCF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M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9C9898-E20F-2E75-6558-F168C43FA6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51767A-D2F6-0A1A-D1F3-AB7D55BDF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7BBD6-71DD-D14A-B899-81E8653EE92A}" type="datetimeFigureOut">
              <a:rPr lang="en-AM" smtClean="0"/>
              <a:t>20.10.25</a:t>
            </a:fld>
            <a:endParaRPr lang="en-AM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027E0D-7F39-68DE-58E7-8CD459927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C19EA-E612-C735-8719-06E4C3AB9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C6D6-D673-5A4F-9250-EA5E77700BD3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1214587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F0D94-F9DF-CF37-41CB-4F0733CC4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947AD-B6C4-36CB-C1F0-0BCA97C0D0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5B4B8-85D2-D888-03E9-C30992F5F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7BBD6-71DD-D14A-B899-81E8653EE92A}" type="datetimeFigureOut">
              <a:rPr lang="en-AM" smtClean="0"/>
              <a:t>20.10.25</a:t>
            </a:fld>
            <a:endParaRPr lang="en-AM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CA172-AFD0-AF70-1077-E6610797A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5964E-4D44-24B7-0977-DBEF9A55D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C6D6-D673-5A4F-9250-EA5E77700BD3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2133763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1610A-FFD9-F3E9-FF2B-D28BBF22F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FB005-8213-5AEB-18D5-DC390720D3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1B1170-E082-431E-8BB7-F2BF5DE3E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7BBD6-71DD-D14A-B899-81E8653EE92A}" type="datetimeFigureOut">
              <a:rPr lang="en-AM" smtClean="0"/>
              <a:t>20.10.25</a:t>
            </a:fld>
            <a:endParaRPr lang="en-AM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70A94-32E5-5895-5C15-B2A671862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42CE7-0E74-4922-8FC1-85049D8ED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C6D6-D673-5A4F-9250-EA5E77700BD3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3749997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2577D-D2EA-2E6B-1D88-79E5F5EC5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FC533-FA64-0543-7DE1-A6BC49154B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M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992878-6F45-C654-EAB3-55DADA0910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M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3F4E52-3469-B18A-7D64-7D6330B50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7BBD6-71DD-D14A-B899-81E8653EE92A}" type="datetimeFigureOut">
              <a:rPr lang="en-AM" smtClean="0"/>
              <a:t>20.10.25</a:t>
            </a:fld>
            <a:endParaRPr lang="en-AM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57847B-7CE0-522D-81BC-FBCE011C9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B94F5B-8FB1-D790-D642-A502FD29B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C6D6-D673-5A4F-9250-EA5E77700BD3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3728491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6325C-FE11-FA3A-AA6B-448F3E8DD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2ACF15-B178-39D0-06DB-094A7A9E6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7AF543-C06C-CBE5-2835-2445B05AFF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M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0C9DE0-0039-4553-4432-2FFF03B63D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305675-0ABD-C595-73C4-713B420295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M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448880-CE1F-F0E6-DFA2-A1A5CF9E2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7BBD6-71DD-D14A-B899-81E8653EE92A}" type="datetimeFigureOut">
              <a:rPr lang="en-AM" smtClean="0"/>
              <a:t>20.10.25</a:t>
            </a:fld>
            <a:endParaRPr lang="en-AM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5A1128-A5C5-D665-7A2C-964BF19D5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A86251-CBD2-E5D9-7D68-6D3FDB758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C6D6-D673-5A4F-9250-EA5E77700BD3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3913815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B89CD-EC5E-D93A-5658-329606E59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M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AC76C6-829F-4561-94FC-D229503D5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7BBD6-71DD-D14A-B899-81E8653EE92A}" type="datetimeFigureOut">
              <a:rPr lang="en-AM" smtClean="0"/>
              <a:t>20.10.25</a:t>
            </a:fld>
            <a:endParaRPr lang="en-AM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090CA6-B637-810C-DAC0-056905A87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96ECAF-C6AB-5222-4E04-839773B6D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C6D6-D673-5A4F-9250-EA5E77700BD3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2776399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9C486A-2923-5491-A902-BA0C72C20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7BBD6-71DD-D14A-B899-81E8653EE92A}" type="datetimeFigureOut">
              <a:rPr lang="en-AM" smtClean="0"/>
              <a:t>20.10.25</a:t>
            </a:fld>
            <a:endParaRPr lang="en-AM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9FF161-B613-871C-FC38-3E73F819B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065774-ED8D-FB4D-EA1E-4B6A84EE7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C6D6-D673-5A4F-9250-EA5E77700BD3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601238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C9D9C-E884-DB32-5807-E8656F901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D3261-1D03-4127-1EE4-D191EE39B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M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D9AAEC-120F-4D2D-388F-6BED18AD35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D10B41-51D0-6EFD-AB03-8C51982A3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7BBD6-71DD-D14A-B899-81E8653EE92A}" type="datetimeFigureOut">
              <a:rPr lang="en-AM" smtClean="0"/>
              <a:t>20.10.25</a:t>
            </a:fld>
            <a:endParaRPr lang="en-AM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14A23A-94F2-77FE-177D-BC0D947B8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8CDC35-0630-E51A-BB0C-98DE23B9B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C6D6-D673-5A4F-9250-EA5E77700BD3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2225370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6F155-E8FB-B3C2-98B3-290A39218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M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3D1C1E-EF28-1015-7DA6-914EE25E25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M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57CB42-636D-B022-608D-B9F3C10E58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1DEBCC-2F7C-B168-3F27-770977AE7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7BBD6-71DD-D14A-B899-81E8653EE92A}" type="datetimeFigureOut">
              <a:rPr lang="en-AM" smtClean="0"/>
              <a:t>20.10.25</a:t>
            </a:fld>
            <a:endParaRPr lang="en-AM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7DDCCE-109A-2AAA-C2F3-3D1F41249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7B80FB-6815-0912-0AFA-A4CB5784E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C6D6-D673-5A4F-9250-EA5E77700BD3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3993772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FEB7BA-9449-7FD9-08D2-281856190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6BB23F-4E80-28AF-7F16-6B4D524E9F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31B5D6-6C4E-2BBB-2FFC-AE5A522D86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7BBD6-71DD-D14A-B899-81E8653EE92A}" type="datetimeFigureOut">
              <a:rPr lang="en-AM" smtClean="0"/>
              <a:t>20.10.25</a:t>
            </a:fld>
            <a:endParaRPr lang="en-AM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74C849-8C85-06E9-2583-7CDF194907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M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B9E266-DAB6-D81F-519B-29DB4E87CB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FC6D6-D673-5A4F-9250-EA5E77700BD3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211704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AM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ircle divided in 12 segments. Pie or pizza round shape cut in twelve equal  parts in outline style. Simple business chart example 20455475 Vector Art  at Vecteezy">
            <a:extLst>
              <a:ext uri="{FF2B5EF4-FFF2-40B4-BE49-F238E27FC236}">
                <a16:creationId xmlns:a16="http://schemas.microsoft.com/office/drawing/2014/main" id="{CCFAEA84-1DAA-F34E-15B0-13911A5BDC2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10" t="12876" r="11010" b="10096"/>
          <a:stretch/>
        </p:blipFill>
        <p:spPr bwMode="auto">
          <a:xfrm>
            <a:off x="3030348" y="533101"/>
            <a:ext cx="6131304" cy="622420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84498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1013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inespoghosyan@gmail.com</dc:creator>
  <cp:lastModifiedBy>inespoghosyan@gmail.com</cp:lastModifiedBy>
  <cp:revision>18</cp:revision>
  <dcterms:created xsi:type="dcterms:W3CDTF">2025-10-16T17:12:53Z</dcterms:created>
  <dcterms:modified xsi:type="dcterms:W3CDTF">2025-10-20T13:45:24Z</dcterms:modified>
</cp:coreProperties>
</file>